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B19"/>
    <a:srgbClr val="FF782A"/>
    <a:srgbClr val="984D14"/>
    <a:srgbClr val="834F2C"/>
    <a:srgbClr val="7EB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3741"/>
  </p:normalViewPr>
  <p:slideViewPr>
    <p:cSldViewPr snapToGrid="0" snapToObjects="1">
      <p:cViewPr>
        <p:scale>
          <a:sx n="40" d="100"/>
          <a:sy n="40" d="100"/>
        </p:scale>
        <p:origin x="408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7C688-4DF2-7641-8CF7-163527F02D83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0D31B-4877-D14F-99B2-5F0B11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1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A3 POSTER (PRINTABLE)</a:t>
            </a:r>
          </a:p>
          <a:p>
            <a:endParaRPr lang="en-US" b="1" dirty="0"/>
          </a:p>
          <a:p>
            <a:r>
              <a:rPr lang="en-US" b="1" dirty="0"/>
              <a:t>Suggested fonts:</a:t>
            </a:r>
          </a:p>
          <a:p>
            <a:pPr marL="228600" indent="-228600">
              <a:buAutoNum type="arabicPeriod"/>
            </a:pPr>
            <a:r>
              <a:rPr lang="en-US" dirty="0"/>
              <a:t>Sermon series mini title: Arial, pt. size 15, all caps</a:t>
            </a:r>
          </a:p>
          <a:p>
            <a:pPr marL="228600" indent="-228600">
              <a:buAutoNum type="arabicPeriod"/>
            </a:pPr>
            <a:r>
              <a:rPr lang="en-US" dirty="0"/>
              <a:t>Passage / Dates info</a:t>
            </a:r>
            <a:r>
              <a:rPr lang="en-US"/>
              <a:t>: Impact, </a:t>
            </a:r>
            <a:r>
              <a:rPr lang="en-US" dirty="0"/>
              <a:t>pt. </a:t>
            </a:r>
            <a:r>
              <a:rPr lang="en-US"/>
              <a:t>size 60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Location / Address / Day / Timings: Arial, pt. size 22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To Print (design is formatted for A3 size):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Select “Print…”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“Fit to Page” (A3 size)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Print on A3 paper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0D31B-4877-D14F-99B2-5F0B11E278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8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DIGITAL POSTER (FOR WEB/WHATSAPP/FB)</a:t>
            </a:r>
          </a:p>
          <a:p>
            <a:endParaRPr lang="en-US" b="1" dirty="0"/>
          </a:p>
          <a:p>
            <a:r>
              <a:rPr lang="en-US" b="1" dirty="0"/>
              <a:t>Suggested fonts:</a:t>
            </a:r>
          </a:p>
          <a:p>
            <a:pPr marL="228600" indent="-228600">
              <a:buAutoNum type="arabicPeriod"/>
            </a:pPr>
            <a:r>
              <a:rPr lang="en-US" dirty="0"/>
              <a:t>Sermon series mini title: Arial, pt. size 17, all caps</a:t>
            </a:r>
          </a:p>
          <a:p>
            <a:pPr marL="228600" indent="-228600">
              <a:buAutoNum type="arabicPeriod"/>
            </a:pPr>
            <a:r>
              <a:rPr lang="en-US" dirty="0"/>
              <a:t>Passage / Dates info: Impact, pt. size 60</a:t>
            </a:r>
          </a:p>
          <a:p>
            <a:pPr marL="228600" indent="-228600">
              <a:buAutoNum type="arabicPeriod"/>
            </a:pPr>
            <a:r>
              <a:rPr lang="en-US" dirty="0"/>
              <a:t>Location / Address / Day / Timings: Arial, pt. size 30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To save: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Select “Export…”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Select “JPG” format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Save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0D31B-4877-D14F-99B2-5F0B11E278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21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474395"/>
            <a:ext cx="9088041" cy="5263774"/>
          </a:xfrm>
        </p:spPr>
        <p:txBody>
          <a:bodyPr anchor="b"/>
          <a:lstStyle>
            <a:lvl1pPr algn="ctr">
              <a:defRPr sz="701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78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61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6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5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2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9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33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0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5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9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0A52F-F0C5-8149-BD4B-9BD528401DED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5F501-E94A-A647-AA59-5288AE023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3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bed, paper, white, laying&#10;&#10;Description automatically generated">
            <a:extLst>
              <a:ext uri="{FF2B5EF4-FFF2-40B4-BE49-F238E27FC236}">
                <a16:creationId xmlns:a16="http://schemas.microsoft.com/office/drawing/2014/main" id="{4C5905B5-30AE-C94E-A955-A5705C94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8"/>
            <a:ext cx="10691813" cy="1511727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4003711-2A58-F143-B067-495B6CD8DADE}"/>
              </a:ext>
            </a:extLst>
          </p:cNvPr>
          <p:cNvSpPr txBox="1"/>
          <p:nvPr/>
        </p:nvSpPr>
        <p:spPr>
          <a:xfrm>
            <a:off x="1252027" y="9172188"/>
            <a:ext cx="6421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Impact" panose="020B0806030902050204" pitchFamily="34" charset="0"/>
                <a:cs typeface="Arial" panose="020B0604020202020204" pitchFamily="34" charset="0"/>
              </a:rPr>
              <a:t>1 Corinthians 5-7</a:t>
            </a:r>
          </a:p>
          <a:p>
            <a:r>
              <a:rPr lang="en-US" sz="6000" dirty="0">
                <a:latin typeface="Impact" panose="020B0806030902050204" pitchFamily="34" charset="0"/>
                <a:cs typeface="Arial" panose="020B0604020202020204" pitchFamily="34" charset="0"/>
              </a:rPr>
              <a:t>Jan 12 – Mar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863E9F-6285-CD4B-A586-82028F4E2820}"/>
              </a:ext>
            </a:extLst>
          </p:cNvPr>
          <p:cNvSpPr txBox="1"/>
          <p:nvPr/>
        </p:nvSpPr>
        <p:spPr>
          <a:xfrm>
            <a:off x="2520656" y="423073"/>
            <a:ext cx="5650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spc="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[ORGANISATION NAME] SERMON SERIES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A972A2-9B32-074C-836A-DE89407DC957}"/>
              </a:ext>
            </a:extLst>
          </p:cNvPr>
          <p:cNvSpPr/>
          <p:nvPr/>
        </p:nvSpPr>
        <p:spPr>
          <a:xfrm>
            <a:off x="8628183" y="13063824"/>
            <a:ext cx="1547447" cy="15474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BAC793-57AE-3740-972D-E60963363DCA}"/>
              </a:ext>
            </a:extLst>
          </p:cNvPr>
          <p:cNvSpPr txBox="1"/>
          <p:nvPr/>
        </p:nvSpPr>
        <p:spPr>
          <a:xfrm>
            <a:off x="8748583" y="13477805"/>
            <a:ext cx="1306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QR code to web link here (delete if not required)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F399E4-B56D-C04A-9B30-8F48E5AC4450}"/>
              </a:ext>
            </a:extLst>
          </p:cNvPr>
          <p:cNvSpPr/>
          <p:nvPr/>
        </p:nvSpPr>
        <p:spPr>
          <a:xfrm>
            <a:off x="497438" y="13295870"/>
            <a:ext cx="2491763" cy="13068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C3ED3C-C2F4-1A44-949D-F610DB4DCB6E}"/>
              </a:ext>
            </a:extLst>
          </p:cNvPr>
          <p:cNvSpPr txBox="1"/>
          <p:nvPr/>
        </p:nvSpPr>
        <p:spPr>
          <a:xfrm>
            <a:off x="1089427" y="13595327"/>
            <a:ext cx="1306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organization logo here (delete text and grey box after inserting logo)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D0C780-11D8-CD4E-B5B8-C8CF9F036890}"/>
              </a:ext>
            </a:extLst>
          </p:cNvPr>
          <p:cNvSpPr txBox="1"/>
          <p:nvPr/>
        </p:nvSpPr>
        <p:spPr>
          <a:xfrm>
            <a:off x="3992883" y="13739446"/>
            <a:ext cx="3681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[Location] [Address]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[Day/Timings]</a:t>
            </a:r>
          </a:p>
        </p:txBody>
      </p:sp>
    </p:spTree>
    <p:extLst>
      <p:ext uri="{BB962C8B-B14F-4D97-AF65-F5344CB8AC3E}">
        <p14:creationId xmlns:p14="http://schemas.microsoft.com/office/powerpoint/2010/main" val="1682323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, paper, white, laying&#10;&#10;Description automatically generated">
            <a:extLst>
              <a:ext uri="{FF2B5EF4-FFF2-40B4-BE49-F238E27FC236}">
                <a16:creationId xmlns:a16="http://schemas.microsoft.com/office/drawing/2014/main" id="{4FFEE5BD-7646-F14F-A8EC-235A56FC8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8"/>
            <a:ext cx="10691813" cy="151172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C4744B-8A9E-9C42-9E86-4A6732B7E665}"/>
              </a:ext>
            </a:extLst>
          </p:cNvPr>
          <p:cNvSpPr txBox="1"/>
          <p:nvPr/>
        </p:nvSpPr>
        <p:spPr>
          <a:xfrm>
            <a:off x="6330633" y="13441438"/>
            <a:ext cx="3681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[Location] [Address]</a:t>
            </a:r>
          </a:p>
          <a:p>
            <a:pPr algn="r"/>
            <a:r>
              <a:rPr lang="en-US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[Day/Timings]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206C39-2A53-2D46-81A8-A2FD22435420}"/>
              </a:ext>
            </a:extLst>
          </p:cNvPr>
          <p:cNvSpPr/>
          <p:nvPr/>
        </p:nvSpPr>
        <p:spPr>
          <a:xfrm>
            <a:off x="497438" y="13295870"/>
            <a:ext cx="2491763" cy="13068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A54F78-14F8-444B-AEBA-FD16991B0C2A}"/>
              </a:ext>
            </a:extLst>
          </p:cNvPr>
          <p:cNvSpPr txBox="1"/>
          <p:nvPr/>
        </p:nvSpPr>
        <p:spPr>
          <a:xfrm>
            <a:off x="1089427" y="13595327"/>
            <a:ext cx="1306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organization logo here (delete text and grey box after inserting logo)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90A1D-9D9E-DB4D-8828-CB5D43865EFF}"/>
              </a:ext>
            </a:extLst>
          </p:cNvPr>
          <p:cNvSpPr txBox="1"/>
          <p:nvPr/>
        </p:nvSpPr>
        <p:spPr>
          <a:xfrm>
            <a:off x="1952244" y="433491"/>
            <a:ext cx="679633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spc="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[ORGANISATION NAME] SERMON SERIES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76398C-23EA-874C-811F-4D807CB0A89E}"/>
              </a:ext>
            </a:extLst>
          </p:cNvPr>
          <p:cNvSpPr txBox="1"/>
          <p:nvPr/>
        </p:nvSpPr>
        <p:spPr>
          <a:xfrm>
            <a:off x="1252027" y="9172188"/>
            <a:ext cx="6421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Impact" panose="020B0806030902050204" pitchFamily="34" charset="0"/>
                <a:cs typeface="Arial" panose="020B0604020202020204" pitchFamily="34" charset="0"/>
              </a:rPr>
              <a:t>1 Corinthians 5-7</a:t>
            </a:r>
          </a:p>
          <a:p>
            <a:r>
              <a:rPr lang="en-US" sz="6000" dirty="0">
                <a:latin typeface="Impact" panose="020B0806030902050204" pitchFamily="34" charset="0"/>
                <a:cs typeface="Arial" panose="020B0604020202020204" pitchFamily="34" charset="0"/>
              </a:rPr>
              <a:t>Jan 12 – Mar 27</a:t>
            </a:r>
          </a:p>
        </p:txBody>
      </p:sp>
    </p:spTree>
    <p:extLst>
      <p:ext uri="{BB962C8B-B14F-4D97-AF65-F5344CB8AC3E}">
        <p14:creationId xmlns:p14="http://schemas.microsoft.com/office/powerpoint/2010/main" val="2760914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234</Words>
  <Application>Microsoft Macintosh PowerPoint</Application>
  <PresentationFormat>Custom</PresentationFormat>
  <Paragraphs>37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Lee</dc:creator>
  <cp:lastModifiedBy>Cheryl Lee</cp:lastModifiedBy>
  <cp:revision>12</cp:revision>
  <cp:lastPrinted>2019-10-18T08:16:31Z</cp:lastPrinted>
  <dcterms:created xsi:type="dcterms:W3CDTF">2019-10-18T07:00:32Z</dcterms:created>
  <dcterms:modified xsi:type="dcterms:W3CDTF">2019-10-18T08:46:28Z</dcterms:modified>
</cp:coreProperties>
</file>